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E9DD75-6061-4108-92DE-DCC17DDB5A13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BFD0FB-591A-4F30-9C30-1890E4B62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Kathleen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love them both so much but..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         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I also will share my special person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Terrie!</a:t>
            </a:r>
          </a:p>
          <a:p>
            <a:pPr>
              <a:buNone/>
            </a:pPr>
            <a:r>
              <a:rPr lang="en-US" dirty="0" smtClean="0"/>
              <a:t>Your always there and we have so much fun together, like when we went to the pool and I went off the diving board and you supported me. We always cook or go to the pool together.</a:t>
            </a:r>
            <a:endParaRPr lang="en-US" dirty="0" smtClean="0"/>
          </a:p>
        </p:txBody>
      </p:sp>
      <p:pic>
        <p:nvPicPr>
          <p:cNvPr id="1026" name="Picture 2" descr="C:\Documents and Settings\severakat\Local Settings\Temporary Internet Files\Content.IE5\25FBO3KB\MCj02314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62200"/>
            <a:ext cx="1901228" cy="1786550"/>
          </a:xfrm>
          <a:prstGeom prst="rect">
            <a:avLst/>
          </a:prstGeom>
          <a:noFill/>
        </p:spPr>
      </p:pic>
      <p:pic>
        <p:nvPicPr>
          <p:cNvPr id="1027" name="Picture 3" descr="C:\Documents and Settings\severakat\Local Settings\Temporary Internet Files\Content.IE5\DNS96WH3\MCj041096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73362" y="2286000"/>
            <a:ext cx="1970638" cy="1948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love it when you comes to visit us you always  make it more fun.</a:t>
            </a:r>
          </a:p>
          <a:p>
            <a:r>
              <a:rPr lang="en-US" dirty="0" smtClean="0"/>
              <a:t>When we have our family trip to the beach, when you comes to visit us the house seems more lively.</a:t>
            </a:r>
          </a:p>
          <a:p>
            <a:pPr>
              <a:buNone/>
            </a:pPr>
            <a:r>
              <a:rPr lang="en-US" dirty="0" smtClean="0"/>
              <a:t>I love to see you for a surprise! It makes me so happy. Your so cool!! And nice.</a:t>
            </a:r>
          </a:p>
        </p:txBody>
      </p:sp>
      <p:pic>
        <p:nvPicPr>
          <p:cNvPr id="1030" name="Picture 6" descr="C:\Documents and Settings\severakat\Local Settings\Temporary Internet Files\Content.IE5\25FBO3KB\MCj023656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724400"/>
            <a:ext cx="1617574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GrandJoan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we have Christmas at your house I have so much fun. I feel so sad when we have to leave.</a:t>
            </a:r>
          </a:p>
          <a:p>
            <a:r>
              <a:rPr lang="en-US" dirty="0" smtClean="0"/>
              <a:t>Even though I don’t see you allot I love to see you when I can.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I love you so much your so cool. I love to see you. Also I think your so nice</a:t>
            </a:r>
          </a:p>
        </p:txBody>
      </p:sp>
      <p:pic>
        <p:nvPicPr>
          <p:cNvPr id="2050" name="Picture 2" descr="C:\Documents and Settings\severakat\Local Settings\Temporary Internet Files\Content.IE5\25FBO3KB\MCj043815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8902" y="1524000"/>
            <a:ext cx="825098" cy="1322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Drawing of </a:t>
            </a:r>
            <a:r>
              <a:rPr lang="en-US" dirty="0" err="1" smtClean="0"/>
              <a:t>GrandJoan</a:t>
            </a:r>
            <a:endParaRPr lang="en-US" dirty="0"/>
          </a:p>
        </p:txBody>
      </p:sp>
      <p:pic>
        <p:nvPicPr>
          <p:cNvPr id="4" name="Content Placeholder 3" descr="KathleenG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1600200"/>
            <a:ext cx="6564296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Drawing of Nana </a:t>
            </a:r>
            <a:endParaRPr lang="en-US" dirty="0"/>
          </a:p>
        </p:txBody>
      </p:sp>
      <p:pic>
        <p:nvPicPr>
          <p:cNvPr id="4" name="Content Placeholder 3" descr="Kathleen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600201"/>
            <a:ext cx="637396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like about them both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709160"/>
          </a:xfrm>
        </p:spPr>
        <p:txBody>
          <a:bodyPr/>
          <a:lstStyle/>
          <a:p>
            <a:r>
              <a:rPr lang="en-US" dirty="0" smtClean="0"/>
              <a:t>Nice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Amazing</a:t>
            </a:r>
          </a:p>
          <a:p>
            <a:r>
              <a:rPr lang="en-US" dirty="0" smtClean="0"/>
              <a:t>Cool</a:t>
            </a:r>
          </a:p>
          <a:p>
            <a:r>
              <a:rPr lang="en-US" dirty="0" smtClean="0"/>
              <a:t>Never know what happens next with them</a:t>
            </a:r>
          </a:p>
          <a:p>
            <a:r>
              <a:rPr lang="en-US" dirty="0" smtClean="0"/>
              <a:t>Fun to bake with</a:t>
            </a:r>
          </a:p>
          <a:p>
            <a:r>
              <a:rPr lang="en-US" dirty="0" smtClean="0"/>
              <a:t>Will always be there for you</a:t>
            </a:r>
          </a:p>
          <a:p>
            <a:r>
              <a:rPr lang="en-US" dirty="0" smtClean="0"/>
              <a:t>Can tell you almost every </a:t>
            </a:r>
            <a:r>
              <a:rPr lang="en-US" dirty="0" smtClean="0"/>
              <a:t>thing</a:t>
            </a:r>
          </a:p>
          <a:p>
            <a:r>
              <a:rPr lang="en-US" dirty="0" smtClean="0"/>
              <a:t>Sweet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severakat\Local Settings\Temporary Internet Files\Content.IE5\DNS96WH3\MCj0436295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6482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Nana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can drive around looking at things for hours! It’s fun sometimes. (If your in a good mood!)</a:t>
            </a:r>
          </a:p>
          <a:p>
            <a:r>
              <a:rPr lang="en-US" dirty="0" smtClean="0"/>
              <a:t>Can make some good stuff. (When you have the time!)</a:t>
            </a:r>
          </a:p>
          <a:p>
            <a:r>
              <a:rPr lang="en-US" dirty="0" smtClean="0"/>
              <a:t>We have been many places. Chicago ,Vermont , Georgia, and Virginia.  Many times!</a:t>
            </a:r>
          </a:p>
        </p:txBody>
      </p:sp>
      <p:pic>
        <p:nvPicPr>
          <p:cNvPr id="2050" name="Picture 2" descr="C:\Documents and Settings\severakat\Local Settings\Temporary Internet Files\Content.IE5\W54MAIGY\MCj042418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5105400"/>
            <a:ext cx="1793875" cy="1301750"/>
          </a:xfrm>
          <a:prstGeom prst="rect">
            <a:avLst/>
          </a:prstGeom>
          <a:noFill/>
        </p:spPr>
      </p:pic>
      <p:pic>
        <p:nvPicPr>
          <p:cNvPr id="2051" name="Picture 3" descr="C:\Documents and Settings\severakat\Local Settings\Temporary Internet Files\Content.IE5\DNS96WH3\MCj043677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257800"/>
            <a:ext cx="2209800" cy="1205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</a:t>
            </a:r>
            <a:r>
              <a:rPr lang="en-US" dirty="0" err="1" smtClean="0"/>
              <a:t>Grandjoan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make some good Tacos!</a:t>
            </a:r>
          </a:p>
          <a:p>
            <a:r>
              <a:rPr lang="en-US" dirty="0" smtClean="0"/>
              <a:t>You love to go out to lunch with us.</a:t>
            </a:r>
          </a:p>
          <a:p>
            <a:r>
              <a:rPr lang="en-US" dirty="0" smtClean="0"/>
              <a:t>Your  not just anybody.</a:t>
            </a:r>
          </a:p>
          <a:p>
            <a:r>
              <a:rPr lang="en-US" dirty="0" smtClean="0"/>
              <a:t>I love playing with Kate.</a:t>
            </a:r>
          </a:p>
          <a:p>
            <a:r>
              <a:rPr lang="en-US" dirty="0" smtClean="0"/>
              <a:t>YOUR FUN!!!!!</a:t>
            </a:r>
          </a:p>
          <a:p>
            <a:r>
              <a:rPr lang="en-US" dirty="0" smtClean="0"/>
              <a:t>I loved when we went to the beach with you. When we went on the beach we had so much fun and you made it very exciting!</a:t>
            </a:r>
          </a:p>
          <a:p>
            <a:endParaRPr lang="en-US" dirty="0"/>
          </a:p>
        </p:txBody>
      </p:sp>
      <p:pic>
        <p:nvPicPr>
          <p:cNvPr id="3074" name="Picture 2" descr="C:\Documents and Settings\severakat\Local Settings\Temporary Internet Files\Content.IE5\25FBO3KB\MCj042987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066800"/>
            <a:ext cx="1828800" cy="1590675"/>
          </a:xfrm>
          <a:prstGeom prst="rect">
            <a:avLst/>
          </a:prstGeom>
          <a:noFill/>
        </p:spPr>
      </p:pic>
      <p:pic>
        <p:nvPicPr>
          <p:cNvPr id="3075" name="Picture 3" descr="C:\Documents and Settings\severakat\Local Settings\Temporary Internet Files\Content.IE5\25FBO3KB\MCj042391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5105400"/>
            <a:ext cx="1600200" cy="1481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SOMETHING YOU BOTH ARE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9600" dirty="0" smtClean="0"/>
              <a:t>LOVING!!!!!!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335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My Grandparents</vt:lpstr>
      <vt:lpstr>Nana</vt:lpstr>
      <vt:lpstr>GrandJoan </vt:lpstr>
      <vt:lpstr>My Drawing of GrandJoan</vt:lpstr>
      <vt:lpstr>My Drawing of Nana </vt:lpstr>
      <vt:lpstr>What I like about them both</vt:lpstr>
      <vt:lpstr>More about Nana</vt:lpstr>
      <vt:lpstr>More about Grandjoan </vt:lpstr>
      <vt:lpstr>SOMETHING YOU BOTH ARE IS…</vt:lpstr>
      <vt:lpstr>I love them both so much but..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severakat</dc:creator>
  <cp:lastModifiedBy>severakat</cp:lastModifiedBy>
  <cp:revision>14</cp:revision>
  <dcterms:created xsi:type="dcterms:W3CDTF">2009-03-31T18:40:36Z</dcterms:created>
  <dcterms:modified xsi:type="dcterms:W3CDTF">2009-04-21T18:38:20Z</dcterms:modified>
</cp:coreProperties>
</file>